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41325" indent="15875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882650" indent="3175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25563" indent="46038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766888" indent="61913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99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FFCCCC"/>
    <a:srgbClr val="FF9966"/>
    <a:srgbClr val="000066"/>
    <a:srgbClr val="003300"/>
    <a:srgbClr val="33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2400" y="120"/>
      </p:cViewPr>
      <p:guideLst>
        <p:guide orient="horz" pos="13699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ja-JP"/>
              <a:t>Clique para editar os estilos do texto mestre</a:t>
            </a:r>
          </a:p>
          <a:p>
            <a:pPr lvl="1"/>
            <a:r>
              <a:rPr lang="pt-BR" altLang="ja-JP"/>
              <a:t>Segundo nível</a:t>
            </a:r>
          </a:p>
          <a:p>
            <a:pPr lvl="2"/>
            <a:r>
              <a:rPr lang="pt-BR" altLang="ja-JP"/>
              <a:t>Terceiro nível</a:t>
            </a:r>
          </a:p>
          <a:p>
            <a:pPr lvl="3"/>
            <a:r>
              <a:rPr lang="pt-BR" altLang="ja-JP"/>
              <a:t>Quarto nível</a:t>
            </a:r>
          </a:p>
          <a:p>
            <a:pPr lvl="4"/>
            <a:r>
              <a:rPr lang="pt-BR" altLang="ja-JP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3F2353A5-14D8-48E9-AE78-A0BAB73ED560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1313792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413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8826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255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7668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09648" algn="l" defTabSz="8838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51577" algn="l" defTabSz="8838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93507" algn="l" defTabSz="8838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35436" algn="l" defTabSz="8838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C9A9214-CD63-43CC-8A87-AA6AD113354B}" type="slidenum">
              <a:rPr lang="ja-JP" altLang="pt-BR" sz="1200" b="0">
                <a:latin typeface="Times New Roman" pitchFamily="18" charset="0"/>
              </a:rPr>
              <a:pPr eaLnBrk="1" hangingPunct="1"/>
              <a:t>1</a:t>
            </a:fld>
            <a:endParaRPr lang="pt-BR" altLang="ja-JP" sz="1200" b="0"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0999" y="13299183"/>
            <a:ext cx="25737979" cy="917529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41997" y="24258164"/>
            <a:ext cx="21195983" cy="10939362"/>
          </a:xfrm>
        </p:spPr>
        <p:txBody>
          <a:bodyPr/>
          <a:lstStyle>
            <a:lvl1pPr marL="0" indent="0" algn="ctr">
              <a:buNone/>
              <a:defRPr/>
            </a:lvl1pPr>
            <a:lvl2pPr marL="441930" indent="0" algn="ctr">
              <a:buNone/>
              <a:defRPr/>
            </a:lvl2pPr>
            <a:lvl3pPr marL="883859" indent="0" algn="ctr">
              <a:buNone/>
              <a:defRPr/>
            </a:lvl3pPr>
            <a:lvl4pPr marL="1325789" indent="0" algn="ctr">
              <a:buNone/>
              <a:defRPr/>
            </a:lvl4pPr>
            <a:lvl5pPr marL="1767718" indent="0" algn="ctr">
              <a:buNone/>
              <a:defRPr/>
            </a:lvl5pPr>
            <a:lvl6pPr marL="2209648" indent="0" algn="ctr">
              <a:buNone/>
              <a:defRPr/>
            </a:lvl6pPr>
            <a:lvl7pPr marL="2651577" indent="0" algn="ctr">
              <a:buNone/>
              <a:defRPr/>
            </a:lvl7pPr>
            <a:lvl8pPr marL="3093507" indent="0" algn="ctr">
              <a:buNone/>
              <a:defRPr/>
            </a:lvl8pPr>
            <a:lvl9pPr marL="3535436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7A38A-620B-46ED-816C-E0468B776E77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76130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98B3D-A583-4D0D-BBC4-520A4C6092B4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191280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1574483" y="3806391"/>
            <a:ext cx="6434495" cy="3424682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70998" y="3806391"/>
            <a:ext cx="19168907" cy="342468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68068-5BF7-471A-A052-F47E2320550C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232607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08506-C2EF-4DD5-B013-61FF4BE188EC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25162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558" y="27508046"/>
            <a:ext cx="25737979" cy="8502844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391558" y="18143680"/>
            <a:ext cx="25737979" cy="9364365"/>
          </a:xfrm>
        </p:spPr>
        <p:txBody>
          <a:bodyPr anchor="b"/>
          <a:lstStyle>
            <a:lvl1pPr marL="0" indent="0">
              <a:buNone/>
              <a:defRPr sz="1900"/>
            </a:lvl1pPr>
            <a:lvl2pPr marL="441930" indent="0">
              <a:buNone/>
              <a:defRPr sz="1700"/>
            </a:lvl2pPr>
            <a:lvl3pPr marL="883859" indent="0">
              <a:buNone/>
              <a:defRPr sz="1500"/>
            </a:lvl3pPr>
            <a:lvl4pPr marL="1325789" indent="0">
              <a:buNone/>
              <a:defRPr sz="1400"/>
            </a:lvl4pPr>
            <a:lvl5pPr marL="1767718" indent="0">
              <a:buNone/>
              <a:defRPr sz="1400"/>
            </a:lvl5pPr>
            <a:lvl6pPr marL="2209648" indent="0">
              <a:buNone/>
              <a:defRPr sz="1400"/>
            </a:lvl6pPr>
            <a:lvl7pPr marL="2651577" indent="0">
              <a:buNone/>
              <a:defRPr sz="1400"/>
            </a:lvl7pPr>
            <a:lvl8pPr marL="3093507" indent="0">
              <a:buNone/>
              <a:defRPr sz="1400"/>
            </a:lvl8pPr>
            <a:lvl9pPr marL="3535436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1E68-0D11-4009-8333-0A5EDB054FC3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246180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70999" y="12368096"/>
            <a:ext cx="12801700" cy="256851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07276" y="12368096"/>
            <a:ext cx="12801700" cy="256851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CAB30-C191-4783-AD5B-EA3CFB27CF28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46168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999" y="17141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13999" y="9581975"/>
            <a:ext cx="13379263" cy="399367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930" indent="0">
              <a:buNone/>
              <a:defRPr sz="1900" b="1"/>
            </a:lvl2pPr>
            <a:lvl3pPr marL="883859" indent="0">
              <a:buNone/>
              <a:defRPr sz="1700" b="1"/>
            </a:lvl3pPr>
            <a:lvl4pPr marL="1325789" indent="0">
              <a:buNone/>
              <a:defRPr sz="1500" b="1"/>
            </a:lvl4pPr>
            <a:lvl5pPr marL="1767718" indent="0">
              <a:buNone/>
              <a:defRPr sz="1500" b="1"/>
            </a:lvl5pPr>
            <a:lvl6pPr marL="2209648" indent="0">
              <a:buNone/>
              <a:defRPr sz="1500" b="1"/>
            </a:lvl6pPr>
            <a:lvl7pPr marL="2651577" indent="0">
              <a:buNone/>
              <a:defRPr sz="1500" b="1"/>
            </a:lvl7pPr>
            <a:lvl8pPr marL="3093507" indent="0">
              <a:buNone/>
              <a:defRPr sz="1500" b="1"/>
            </a:lvl8pPr>
            <a:lvl9pPr marL="3535436" indent="0">
              <a:buNone/>
              <a:defRPr sz="15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13999" y="13575654"/>
            <a:ext cx="13379263" cy="2466484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5382508" y="9581975"/>
            <a:ext cx="13383469" cy="399367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930" indent="0">
              <a:buNone/>
              <a:defRPr sz="1900" b="1"/>
            </a:lvl2pPr>
            <a:lvl3pPr marL="883859" indent="0">
              <a:buNone/>
              <a:defRPr sz="1700" b="1"/>
            </a:lvl3pPr>
            <a:lvl4pPr marL="1325789" indent="0">
              <a:buNone/>
              <a:defRPr sz="1500" b="1"/>
            </a:lvl4pPr>
            <a:lvl5pPr marL="1767718" indent="0">
              <a:buNone/>
              <a:defRPr sz="1500" b="1"/>
            </a:lvl5pPr>
            <a:lvl6pPr marL="2209648" indent="0">
              <a:buNone/>
              <a:defRPr sz="1500" b="1"/>
            </a:lvl6pPr>
            <a:lvl7pPr marL="2651577" indent="0">
              <a:buNone/>
              <a:defRPr sz="1500" b="1"/>
            </a:lvl7pPr>
            <a:lvl8pPr marL="3093507" indent="0">
              <a:buNone/>
              <a:defRPr sz="1500" b="1"/>
            </a:lvl8pPr>
            <a:lvl9pPr marL="3535436" indent="0">
              <a:buNone/>
              <a:defRPr sz="15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5382508" y="13575654"/>
            <a:ext cx="13383469" cy="2466484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915B0-B7E1-4D61-ADED-E46FA29A21C2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271654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88FE3-23B5-409F-828E-2B3E3DE7441A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228295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CE1B8-2204-4012-920C-AAF733D73B4F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386570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999" y="1705208"/>
            <a:ext cx="9961551" cy="725247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38630" y="1705207"/>
            <a:ext cx="16927347" cy="365352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13999" y="8957684"/>
            <a:ext cx="9961551" cy="29282815"/>
          </a:xfrm>
        </p:spPr>
        <p:txBody>
          <a:bodyPr/>
          <a:lstStyle>
            <a:lvl1pPr marL="0" indent="0">
              <a:buNone/>
              <a:defRPr sz="1400"/>
            </a:lvl1pPr>
            <a:lvl2pPr marL="441930" indent="0">
              <a:buNone/>
              <a:defRPr sz="1200"/>
            </a:lvl2pPr>
            <a:lvl3pPr marL="883859" indent="0">
              <a:buNone/>
              <a:defRPr sz="1000"/>
            </a:lvl3pPr>
            <a:lvl4pPr marL="1325789" indent="0">
              <a:buNone/>
              <a:defRPr sz="900"/>
            </a:lvl4pPr>
            <a:lvl5pPr marL="1767718" indent="0">
              <a:buNone/>
              <a:defRPr sz="900"/>
            </a:lvl5pPr>
            <a:lvl6pPr marL="2209648" indent="0">
              <a:buNone/>
              <a:defRPr sz="900"/>
            </a:lvl6pPr>
            <a:lvl7pPr marL="2651577" indent="0">
              <a:buNone/>
              <a:defRPr sz="900"/>
            </a:lvl7pPr>
            <a:lvl8pPr marL="3093507" indent="0">
              <a:buNone/>
              <a:defRPr sz="900"/>
            </a:lvl8pPr>
            <a:lvl9pPr marL="353543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FAE39-6F1B-44FE-860D-947F16D3EB0F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280857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5436" y="29965968"/>
            <a:ext cx="18167985" cy="353705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935436" y="3824228"/>
            <a:ext cx="18167985" cy="25685115"/>
          </a:xfrm>
        </p:spPr>
        <p:txBody>
          <a:bodyPr/>
          <a:lstStyle>
            <a:lvl1pPr marL="0" indent="0">
              <a:buNone/>
              <a:defRPr sz="3100"/>
            </a:lvl1pPr>
            <a:lvl2pPr marL="441930" indent="0">
              <a:buNone/>
              <a:defRPr sz="2700"/>
            </a:lvl2pPr>
            <a:lvl3pPr marL="883859" indent="0">
              <a:buNone/>
              <a:defRPr sz="2300"/>
            </a:lvl3pPr>
            <a:lvl4pPr marL="1325789" indent="0">
              <a:buNone/>
              <a:defRPr sz="1900"/>
            </a:lvl4pPr>
            <a:lvl5pPr marL="1767718" indent="0">
              <a:buNone/>
              <a:defRPr sz="1900"/>
            </a:lvl5pPr>
            <a:lvl6pPr marL="2209648" indent="0">
              <a:buNone/>
              <a:defRPr sz="1900"/>
            </a:lvl6pPr>
            <a:lvl7pPr marL="2651577" indent="0">
              <a:buNone/>
              <a:defRPr sz="1900"/>
            </a:lvl7pPr>
            <a:lvl8pPr marL="3093507" indent="0">
              <a:buNone/>
              <a:defRPr sz="1900"/>
            </a:lvl8pPr>
            <a:lvl9pPr marL="3535436" indent="0">
              <a:buNone/>
              <a:defRPr sz="19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35436" y="33503023"/>
            <a:ext cx="18167985" cy="5024650"/>
          </a:xfrm>
        </p:spPr>
        <p:txBody>
          <a:bodyPr/>
          <a:lstStyle>
            <a:lvl1pPr marL="0" indent="0">
              <a:buNone/>
              <a:defRPr sz="1400"/>
            </a:lvl1pPr>
            <a:lvl2pPr marL="441930" indent="0">
              <a:buNone/>
              <a:defRPr sz="1200"/>
            </a:lvl2pPr>
            <a:lvl3pPr marL="883859" indent="0">
              <a:buNone/>
              <a:defRPr sz="1000"/>
            </a:lvl3pPr>
            <a:lvl4pPr marL="1325789" indent="0">
              <a:buNone/>
              <a:defRPr sz="900"/>
            </a:lvl4pPr>
            <a:lvl5pPr marL="1767718" indent="0">
              <a:buNone/>
              <a:defRPr sz="900"/>
            </a:lvl5pPr>
            <a:lvl6pPr marL="2209648" indent="0">
              <a:buNone/>
              <a:defRPr sz="900"/>
            </a:lvl6pPr>
            <a:lvl7pPr marL="2651577" indent="0">
              <a:buNone/>
              <a:defRPr sz="900"/>
            </a:lvl7pPr>
            <a:lvl8pPr marL="3093507" indent="0">
              <a:buNone/>
              <a:defRPr sz="900"/>
            </a:lvl8pPr>
            <a:lvl9pPr marL="353543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25F30-E3A9-4EE5-A002-141836C19AFB}" type="slidenum">
              <a:rPr lang="ja-JP" altLang="pt-BR"/>
              <a:pPr/>
              <a:t>‹nº›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359684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1713" y="3806825"/>
            <a:ext cx="25736550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1930" tIns="220965" rIns="441930" bIns="2209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ja-JP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1713" y="12368213"/>
            <a:ext cx="25736550" cy="256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1930" tIns="220965" rIns="441930" bIns="220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ja-JP"/>
              <a:t>Clique para editar os estilos do texto mestre</a:t>
            </a:r>
          </a:p>
          <a:p>
            <a:pPr lvl="1"/>
            <a:r>
              <a:rPr lang="pt-BR" altLang="ja-JP"/>
              <a:t>Segundo nível</a:t>
            </a:r>
          </a:p>
          <a:p>
            <a:pPr lvl="2"/>
            <a:r>
              <a:rPr lang="pt-BR" altLang="ja-JP"/>
              <a:t>Terceiro nível</a:t>
            </a:r>
          </a:p>
          <a:p>
            <a:pPr lvl="3"/>
            <a:r>
              <a:rPr lang="pt-BR" altLang="ja-JP"/>
              <a:t>Quarto nível</a:t>
            </a:r>
          </a:p>
          <a:p>
            <a:pPr lvl="4"/>
            <a:r>
              <a:rPr lang="pt-BR" altLang="ja-JP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1713" y="39001700"/>
            <a:ext cx="6307137" cy="2854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41930" tIns="220965" rIns="441930" bIns="220965" numCol="1" anchor="t" anchorCtr="0" compatLnSpc="1">
            <a:prstTxWarp prst="textNoShape">
              <a:avLst/>
            </a:prstTxWarp>
          </a:bodyPr>
          <a:lstStyle>
            <a:lvl1pPr algn="l">
              <a:defRPr sz="6800" b="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9001700"/>
            <a:ext cx="9588500" cy="2854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41930" tIns="220965" rIns="441930" bIns="220965" numCol="1" anchor="t" anchorCtr="0" compatLnSpc="1">
            <a:prstTxWarp prst="textNoShape">
              <a:avLst/>
            </a:prstTxWarp>
          </a:bodyPr>
          <a:lstStyle>
            <a:lvl1pPr>
              <a:defRPr sz="6800" b="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9001700"/>
            <a:ext cx="6307138" cy="2854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41930" tIns="220965" rIns="441930" bIns="220965" numCol="1" anchor="t" anchorCtr="0" compatLnSpc="1">
            <a:prstTxWarp prst="textNoShape">
              <a:avLst/>
            </a:prstTxWarp>
          </a:bodyPr>
          <a:lstStyle>
            <a:lvl1pPr algn="r">
              <a:defRPr sz="6800" b="0">
                <a:latin typeface="Times New Roman" pitchFamily="18" charset="0"/>
              </a:defRPr>
            </a:lvl1pPr>
          </a:lstStyle>
          <a:p>
            <a:fld id="{8FB074AB-5E38-435C-9D9F-E3C087578078}" type="slidenum">
              <a:rPr lang="ja-JP" altLang="pt-BR"/>
              <a:pPr/>
              <a:t>‹nº›</a:t>
            </a:fld>
            <a:endParaRPr lang="pt-B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18013" rtl="0" eaLnBrk="0" fontAlgn="base" hangingPunct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4418013" rtl="0" eaLnBrk="0" fontAlgn="base" hangingPunct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4418013" rtl="0" eaLnBrk="0" fontAlgn="base" hangingPunct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4418013" rtl="0" eaLnBrk="0" fontAlgn="base" hangingPunct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4418013" rtl="0" eaLnBrk="0" fontAlgn="base" hangingPunct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41930" algn="ctr" defTabSz="4419295" rtl="0" fontAlgn="base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6pPr>
      <a:lvl7pPr marL="883859" algn="ctr" defTabSz="4419295" rtl="0" fontAlgn="base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7pPr>
      <a:lvl8pPr marL="1325789" algn="ctr" defTabSz="4419295" rtl="0" fontAlgn="base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8pPr>
      <a:lvl9pPr marL="1767718" algn="ctr" defTabSz="4419295" rtl="0" fontAlgn="base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9pPr>
    </p:titleStyle>
    <p:bodyStyle>
      <a:lvl1pPr marL="1655763" indent="-1655763" algn="l" defTabSz="4418013" rtl="0" eaLnBrk="0" fontAlgn="base" hangingPunct="0">
        <a:spcBef>
          <a:spcPct val="20000"/>
        </a:spcBef>
        <a:spcAft>
          <a:spcPct val="0"/>
        </a:spcAft>
        <a:buChar char="•"/>
        <a:defRPr sz="15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89338" indent="-1379538" algn="l" defTabSz="4418013" rtl="0" eaLnBrk="0" fontAlgn="base" hangingPunct="0">
        <a:spcBef>
          <a:spcPct val="20000"/>
        </a:spcBef>
        <a:spcAft>
          <a:spcPct val="0"/>
        </a:spcAft>
        <a:buChar char="–"/>
        <a:defRPr sz="13500">
          <a:solidFill>
            <a:schemeClr val="tx1"/>
          </a:solidFill>
          <a:latin typeface="+mn-lt"/>
          <a:ea typeface="ＭＳ Ｐゴシック" charset="0"/>
        </a:defRPr>
      </a:lvl2pPr>
      <a:lvl3pPr marL="5522913" indent="-1103313" algn="l" defTabSz="4418013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  <a:ea typeface="ＭＳ Ｐゴシック" charset="0"/>
        </a:defRPr>
      </a:lvl3pPr>
      <a:lvl4pPr marL="7732713" indent="-1103313" algn="l" defTabSz="4418013" rtl="0" eaLnBrk="0" fontAlgn="base" hangingPunct="0">
        <a:spcBef>
          <a:spcPct val="20000"/>
        </a:spcBef>
        <a:spcAft>
          <a:spcPct val="0"/>
        </a:spcAft>
        <a:buChar char="–"/>
        <a:defRPr sz="9700">
          <a:solidFill>
            <a:schemeClr val="tx1"/>
          </a:solidFill>
          <a:latin typeface="+mn-lt"/>
          <a:ea typeface="ＭＳ Ｐゴシック" charset="0"/>
        </a:defRPr>
      </a:lvl4pPr>
      <a:lvl5pPr marL="9942513" indent="-1103313" algn="l" defTabSz="4418013" rtl="0" eaLnBrk="0" fontAlgn="base" hangingPunct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  <a:ea typeface="ＭＳ Ｐゴシック" charset="0"/>
        </a:defRPr>
      </a:lvl5pPr>
      <a:lvl6pPr marL="10385344" indent="-1104824" algn="l" defTabSz="441929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6pPr>
      <a:lvl7pPr marL="10827273" indent="-1104824" algn="l" defTabSz="441929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7pPr>
      <a:lvl8pPr marL="11269203" indent="-1104824" algn="l" defTabSz="441929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8pPr>
      <a:lvl9pPr marL="11711132" indent="-1104824" algn="l" defTabSz="441929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930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859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789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718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648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577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3507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5436" algn="l" defTabSz="8838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692400" y="4462463"/>
            <a:ext cx="23145750" cy="1246187"/>
          </a:xfrm>
          <a:prstGeom prst="rect">
            <a:avLst/>
          </a:prstGeom>
          <a:noFill/>
          <a:ln>
            <a:noFill/>
          </a:ln>
          <a:effectLst/>
        </p:spPr>
        <p:txBody>
          <a:bodyPr lIns="407675" tIns="203838" rIns="407675" bIns="203838">
            <a:spAutoFit/>
          </a:bodyPr>
          <a:lstStyle>
            <a:lvl1pPr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075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075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075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075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ja-JP" sz="5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Título </a:t>
            </a:r>
            <a:r>
              <a:rPr lang="pt-BR" altLang="pt-PT" sz="5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 (</a:t>
            </a:r>
            <a:r>
              <a:rPr lang="pt-BR" altLang="pt-PT" sz="5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arial</a:t>
            </a:r>
            <a:r>
              <a:rPr lang="pt-BR" altLang="pt-PT" sz="5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54 </a:t>
            </a:r>
            <a:r>
              <a:rPr lang="pt-BR" altLang="ja-JP" sz="5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negrito</a:t>
            </a:r>
            <a:r>
              <a:rPr lang="pt-BR" altLang="pt-PT" sz="5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centralizado</a:t>
            </a:r>
          </a:p>
        </p:txBody>
      </p:sp>
      <p:sp>
        <p:nvSpPr>
          <p:cNvPr id="96" name="Text Box 41"/>
          <p:cNvSpPr txBox="1">
            <a:spLocks noChangeArrowheads="1"/>
          </p:cNvSpPr>
          <p:nvPr/>
        </p:nvSpPr>
        <p:spPr bwMode="auto">
          <a:xfrm>
            <a:off x="252413" y="10417175"/>
            <a:ext cx="13473112" cy="446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05" tIns="46403" rIns="92805" bIns="46403">
            <a:spAutoFit/>
          </a:bodyPr>
          <a:lstStyle>
            <a:lvl1pPr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</a:pPr>
            <a:r>
              <a:rPr lang="es-ES_tradnl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TÍTULOS 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s-ES_tradnl" altLang="ja-JP" sz="3900" dirty="0" err="1">
                <a:solidFill>
                  <a:srgbClr val="000000"/>
                </a:solidFill>
                <a:cs typeface="Arial" pitchFamily="34" charset="0"/>
              </a:rPr>
              <a:t>arial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 40 negrito) para – objetivo, referencial teórico, método da pesquisa, resultados e </a:t>
            </a:r>
            <a:r>
              <a:rPr lang="es-ES_tradnl" altLang="ja-JP" sz="3900" dirty="0" err="1">
                <a:solidFill>
                  <a:srgbClr val="000000"/>
                </a:solidFill>
                <a:cs typeface="Arial" pitchFamily="34" charset="0"/>
              </a:rPr>
              <a:t>conclusões</a:t>
            </a:r>
            <a:endParaRPr lang="es-ES_tradnl" altLang="pt-PT" sz="39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"/>
              </a:spcBef>
            </a:pPr>
            <a:endParaRPr lang="en-US" altLang="pt-PT" sz="1200" dirty="0"/>
          </a:p>
          <a:p>
            <a:pPr algn="just" eaLnBrk="1" hangingPunct="1">
              <a:lnSpc>
                <a:spcPct val="105000"/>
              </a:lnSpc>
              <a:spcBef>
                <a:spcPct val="5000"/>
              </a:spcBef>
            </a:pPr>
            <a:endParaRPr lang="pt-BR" altLang="pt-PT" sz="1200" dirty="0"/>
          </a:p>
          <a:p>
            <a:pPr algn="l" eaLnBrk="1" hangingPunct="1"/>
            <a:r>
              <a:rPr lang="en-US" altLang="pt-PT" sz="3100" dirty="0">
                <a:cs typeface="Arial" pitchFamily="34" charset="0"/>
              </a:rPr>
              <a:t>	</a:t>
            </a:r>
            <a:r>
              <a:rPr lang="es-ES_tradnl" altLang="pt-PT" sz="3100" b="0" dirty="0">
                <a:cs typeface="Arial" pitchFamily="34" charset="0"/>
              </a:rPr>
              <a:t>Parágrafo de Texto … </a:t>
            </a:r>
          </a:p>
          <a:p>
            <a:pPr algn="l" eaLnBrk="1" hangingPunct="1"/>
            <a:r>
              <a:rPr lang="es-ES_tradnl" altLang="pt-PT" sz="3100" b="0" dirty="0">
                <a:cs typeface="Arial" pitchFamily="34" charset="0"/>
              </a:rPr>
              <a:t>…XXXXXXXXXXXXXXXXXXXXXXXXXXXXXXXXXXXXXXXXXXXXXXXXXXXXXXXXXXXXXXXXXXXXXXXXXXXXXXXXXXXXXXXXXXXXXXXXXXXXXXXXXXXXXXXX</a:t>
            </a:r>
          </a:p>
          <a:p>
            <a:pPr eaLnBrk="1" hangingPunct="1"/>
            <a:r>
              <a:rPr lang="en-US" altLang="pt-PT" sz="5200" b="0" dirty="0">
                <a:cs typeface="Arial" pitchFamily="34" charset="0"/>
              </a:rPr>
              <a:t>o</a:t>
            </a:r>
            <a:endParaRPr lang="pt-BR" altLang="pt-PT" sz="5200" b="0" dirty="0"/>
          </a:p>
        </p:txBody>
      </p:sp>
      <p:sp>
        <p:nvSpPr>
          <p:cNvPr id="14339" name="CaixaDeTexto 24"/>
          <p:cNvSpPr txBox="1">
            <a:spLocks noChangeArrowheads="1"/>
          </p:cNvSpPr>
          <p:nvPr/>
        </p:nvSpPr>
        <p:spPr bwMode="auto">
          <a:xfrm>
            <a:off x="269875" y="31018163"/>
            <a:ext cx="12950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6" tIns="44193" rIns="88386" bIns="44193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pt-PT" sz="2700" dirty="0">
                <a:cs typeface="Arial" pitchFamily="34" charset="0"/>
              </a:rPr>
              <a:t>Figura 1 -  onde </a:t>
            </a:r>
            <a:r>
              <a:rPr lang="es-ES_tradnl" altLang="pt-PT" sz="2700" dirty="0" err="1">
                <a:cs typeface="Arial" pitchFamily="34" charset="0"/>
              </a:rPr>
              <a:t>houver</a:t>
            </a:r>
            <a:r>
              <a:rPr lang="es-ES_tradnl" altLang="pt-PT" sz="2700" dirty="0">
                <a:cs typeface="Arial" pitchFamily="34" charset="0"/>
              </a:rPr>
              <a:t> figura (Arial 28 negrito, sobre a figura): Esquema </a:t>
            </a:r>
            <a:r>
              <a:rPr lang="en-US" altLang="pt-PT" sz="2700" dirty="0">
                <a:cs typeface="Arial" pitchFamily="34" charset="0"/>
              </a:rPr>
              <a:t>…</a:t>
            </a:r>
            <a:endParaRPr lang="pt-BR" altLang="pt-PT" sz="2700" dirty="0">
              <a:cs typeface="Arial" pitchFamily="34" charset="0"/>
            </a:endParaRPr>
          </a:p>
        </p:txBody>
      </p:sp>
      <p:sp>
        <p:nvSpPr>
          <p:cNvPr id="14340" name="CaixaDeTexto 24"/>
          <p:cNvSpPr txBox="1">
            <a:spLocks noChangeArrowheads="1"/>
          </p:cNvSpPr>
          <p:nvPr/>
        </p:nvSpPr>
        <p:spPr bwMode="auto">
          <a:xfrm>
            <a:off x="14718554" y="25436710"/>
            <a:ext cx="12950825" cy="50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6" tIns="44193" rIns="88386" bIns="44193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pt-PT" sz="2700" dirty="0" err="1">
                <a:cs typeface="Arial" pitchFamily="34" charset="0"/>
              </a:rPr>
              <a:t>Tabela</a:t>
            </a:r>
            <a:r>
              <a:rPr lang="es-ES_tradnl" altLang="pt-PT" sz="2700" dirty="0">
                <a:cs typeface="Arial" pitchFamily="34" charset="0"/>
              </a:rPr>
              <a:t> 1 –  onde </a:t>
            </a:r>
            <a:r>
              <a:rPr lang="es-ES_tradnl" altLang="pt-PT" sz="2700" dirty="0" err="1">
                <a:cs typeface="Arial" pitchFamily="34" charset="0"/>
              </a:rPr>
              <a:t>houver</a:t>
            </a:r>
            <a:r>
              <a:rPr lang="es-ES_tradnl" altLang="pt-PT" sz="2700" dirty="0">
                <a:cs typeface="Arial" pitchFamily="34" charset="0"/>
              </a:rPr>
              <a:t> </a:t>
            </a:r>
            <a:r>
              <a:rPr lang="es-ES_tradnl" altLang="pt-PT" sz="2700" dirty="0" err="1">
                <a:cs typeface="Arial" pitchFamily="34" charset="0"/>
              </a:rPr>
              <a:t>Tabela</a:t>
            </a:r>
            <a:r>
              <a:rPr lang="es-ES_tradnl" altLang="pt-PT" sz="2700" dirty="0">
                <a:cs typeface="Arial" pitchFamily="34" charset="0"/>
              </a:rPr>
              <a:t> (Arial 28 negrito, sobre a </a:t>
            </a:r>
            <a:r>
              <a:rPr lang="es-ES_tradnl" altLang="pt-PT" sz="2700" dirty="0" err="1">
                <a:cs typeface="Arial" pitchFamily="34" charset="0"/>
              </a:rPr>
              <a:t>tabela</a:t>
            </a:r>
            <a:r>
              <a:rPr lang="es-ES_tradnl" altLang="pt-PT" sz="2700" dirty="0">
                <a:cs typeface="Arial" pitchFamily="34" charset="0"/>
              </a:rPr>
              <a:t>): Valores de…</a:t>
            </a:r>
          </a:p>
        </p:txBody>
      </p:sp>
      <p:sp>
        <p:nvSpPr>
          <p:cNvPr id="117" name="Retângulo 94"/>
          <p:cNvSpPr>
            <a:spLocks noChangeArrowheads="1"/>
          </p:cNvSpPr>
          <p:nvPr/>
        </p:nvSpPr>
        <p:spPr bwMode="auto">
          <a:xfrm>
            <a:off x="169863" y="15982950"/>
            <a:ext cx="13692187" cy="242411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8386" tIns="44193" rIns="88386" bIns="44193"/>
          <a:lstStyle>
            <a:lvl1pPr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pt-PT" sz="3900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TÍTULOS (</a:t>
            </a:r>
            <a:r>
              <a:rPr lang="es-ES_tradnl" altLang="pt-PT" sz="3900" dirty="0" err="1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arial</a:t>
            </a:r>
            <a:r>
              <a:rPr lang="es-ES_tradnl" altLang="pt-PT" sz="3900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40 negrito) 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para – objetivo, referencial teórico, método da pesquisa, resultados, </a:t>
            </a:r>
            <a:r>
              <a:rPr lang="es-ES_tradnl" altLang="ja-JP" sz="3900" dirty="0" err="1">
                <a:solidFill>
                  <a:srgbClr val="000000"/>
                </a:solidFill>
                <a:cs typeface="Arial" pitchFamily="34" charset="0"/>
              </a:rPr>
              <a:t>conclusão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eaLnBrk="1" hangingPunct="1"/>
            <a:r>
              <a:rPr lang="es-ES_tradnl" altLang="ja-JP" sz="3900" dirty="0" err="1">
                <a:solidFill>
                  <a:srgbClr val="000000"/>
                </a:solidFill>
                <a:cs typeface="Arial" pitchFamily="34" charset="0"/>
              </a:rPr>
              <a:t>Co</a:t>
            </a:r>
            <a:r>
              <a:rPr lang="es-ES_tradnl" altLang="pt-PT" sz="3900" dirty="0" err="1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</a:t>
            </a:r>
            <a:r>
              <a:rPr lang="es-ES_tradnl" altLang="pt-PT" sz="3900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de fundo: a </a:t>
            </a:r>
            <a:r>
              <a:rPr lang="es-ES_tradnl" altLang="pt-PT" sz="3900" dirty="0" err="1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escolher</a:t>
            </a:r>
            <a:r>
              <a:rPr lang="es-ES_tradnl" altLang="pt-PT" sz="3900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endParaRPr lang="es-ES_tradnl" altLang="pt-PT" sz="3900" dirty="0"/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101600" y="18742025"/>
            <a:ext cx="13623925" cy="6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05" tIns="46403" rIns="92805" bIns="46403">
            <a:spAutoFit/>
          </a:bodyPr>
          <a:lstStyle>
            <a:lvl1pPr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5000"/>
              </a:spcBef>
            </a:pPr>
            <a:r>
              <a:rPr lang="pt-BR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s-ES_tradnl" altLang="pt-PT" sz="3100" b="0" dirty="0">
                <a:cs typeface="Arial" pitchFamily="34" charset="0"/>
              </a:rPr>
              <a:t>Parágrafo</a:t>
            </a:r>
            <a:r>
              <a:rPr lang="es-ES_tradnl" altLang="pt-PT" sz="3100" dirty="0">
                <a:cs typeface="Arial" pitchFamily="34" charset="0"/>
              </a:rPr>
              <a:t> de Texto</a:t>
            </a:r>
            <a:endParaRPr lang="es-ES_tradnl" altLang="pt-PT" sz="3100" dirty="0"/>
          </a:p>
        </p:txBody>
      </p:sp>
      <p:sp>
        <p:nvSpPr>
          <p:cNvPr id="14343" name="Retângulo 3"/>
          <p:cNvSpPr>
            <a:spLocks noChangeArrowheads="1"/>
          </p:cNvSpPr>
          <p:nvPr/>
        </p:nvSpPr>
        <p:spPr bwMode="auto">
          <a:xfrm>
            <a:off x="1414463" y="6610350"/>
            <a:ext cx="2758757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6" tIns="44193" rIns="88386" bIns="44193">
            <a:spAutoFit/>
          </a:bodyPr>
          <a:lstStyle>
            <a:lvl1pPr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075113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075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075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075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0751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_tradnl" altLang="pt-PT" sz="3500" dirty="0" err="1"/>
              <a:t>Relação</a:t>
            </a:r>
            <a:r>
              <a:rPr lang="es-ES_tradnl" altLang="pt-PT" sz="3500" dirty="0"/>
              <a:t> de a</a:t>
            </a:r>
            <a:r>
              <a:rPr lang="es-ES_tradnl" altLang="ja-JP" sz="3500" dirty="0"/>
              <a:t>utores (</a:t>
            </a:r>
            <a:r>
              <a:rPr lang="es-ES_tradnl" altLang="ja-JP" sz="3500" dirty="0" err="1"/>
              <a:t>arial</a:t>
            </a:r>
            <a:r>
              <a:rPr lang="es-ES_tradnl" altLang="ja-JP" sz="3500" dirty="0"/>
              <a:t> 36 negrito): </a:t>
            </a:r>
            <a:r>
              <a:rPr lang="es-ES_tradnl" altLang="pt-PT" sz="3500" dirty="0"/>
              <a:t>Nome e </a:t>
            </a:r>
            <a:r>
              <a:rPr lang="es-ES_tradnl" altLang="pt-PT" sz="3500" dirty="0" err="1"/>
              <a:t>sobrenome</a:t>
            </a:r>
            <a:r>
              <a:rPr lang="es-ES_tradnl" altLang="pt-PT" sz="3500" dirty="0"/>
              <a:t> dos participantes, utilizando a </a:t>
            </a:r>
            <a:r>
              <a:rPr lang="es-ES_tradnl" altLang="pt-PT" sz="3500" dirty="0" err="1"/>
              <a:t>seguinte</a:t>
            </a:r>
            <a:r>
              <a:rPr lang="es-ES_tradnl" altLang="pt-PT" sz="3500" dirty="0"/>
              <a:t> legenda: (1) Autor 1; (2) Autor 2; (3) Autor 3</a:t>
            </a:r>
            <a:r>
              <a:rPr lang="es-ES_tradnl" altLang="ja-JP" sz="3500" dirty="0"/>
              <a:t> </a:t>
            </a:r>
          </a:p>
          <a:p>
            <a:endParaRPr lang="es-ES_tradnl" altLang="ja-JP" sz="800" dirty="0">
              <a:cs typeface="Arial" pitchFamily="34" charset="0"/>
            </a:endParaRPr>
          </a:p>
          <a:p>
            <a:r>
              <a:rPr lang="es-ES_tradnl" altLang="ja-JP" sz="2700" i="1" dirty="0">
                <a:cs typeface="Arial" pitchFamily="34" charset="0"/>
              </a:rPr>
              <a:t>(1)Departamento X, </a:t>
            </a:r>
            <a:r>
              <a:rPr lang="es-ES_tradnl" altLang="ja-JP" sz="2700" i="1" dirty="0" err="1">
                <a:cs typeface="Arial" pitchFamily="34" charset="0"/>
              </a:rPr>
              <a:t>Universidade</a:t>
            </a:r>
            <a:r>
              <a:rPr lang="es-ES_tradnl" altLang="ja-JP" sz="2700" i="1" dirty="0">
                <a:cs typeface="Arial" pitchFamily="34" charset="0"/>
              </a:rPr>
              <a:t>  A, </a:t>
            </a:r>
            <a:r>
              <a:rPr lang="es-ES_tradnl" altLang="ja-JP" sz="2700" i="1" dirty="0" err="1">
                <a:cs typeface="Arial" pitchFamily="34" charset="0"/>
              </a:rPr>
              <a:t>Endereço</a:t>
            </a:r>
            <a:r>
              <a:rPr lang="es-ES_tradnl" altLang="ja-JP" sz="2700" i="1" dirty="0">
                <a:cs typeface="Arial" pitchFamily="34" charset="0"/>
              </a:rPr>
              <a:t>, </a:t>
            </a:r>
            <a:r>
              <a:rPr lang="es-ES_tradnl" altLang="ja-JP" sz="2700" i="1" dirty="0" err="1">
                <a:cs typeface="Arial" pitchFamily="34" charset="0"/>
              </a:rPr>
              <a:t>Cidade</a:t>
            </a:r>
            <a:r>
              <a:rPr lang="es-ES_tradnl" altLang="ja-JP" sz="2700" i="1" dirty="0">
                <a:cs typeface="Arial" pitchFamily="34" charset="0"/>
              </a:rPr>
              <a:t>. (2)Departamento Y, </a:t>
            </a:r>
            <a:r>
              <a:rPr lang="es-ES_tradnl" altLang="ja-JP" sz="2700" i="1" dirty="0" err="1">
                <a:cs typeface="Arial" pitchFamily="34" charset="0"/>
              </a:rPr>
              <a:t>Universidade</a:t>
            </a:r>
            <a:r>
              <a:rPr lang="es-ES_tradnl" altLang="ja-JP" sz="2700" i="1" dirty="0">
                <a:cs typeface="Arial" pitchFamily="34" charset="0"/>
              </a:rPr>
              <a:t>  B, </a:t>
            </a:r>
            <a:r>
              <a:rPr lang="es-ES_tradnl" altLang="ja-JP" sz="2700" i="1" dirty="0" err="1">
                <a:cs typeface="Arial" pitchFamily="34" charset="0"/>
              </a:rPr>
              <a:t>Endereço</a:t>
            </a:r>
            <a:r>
              <a:rPr lang="es-ES_tradnl" altLang="ja-JP" sz="2700" i="1" dirty="0">
                <a:cs typeface="Arial" pitchFamily="34" charset="0"/>
              </a:rPr>
              <a:t>, </a:t>
            </a:r>
            <a:r>
              <a:rPr lang="es-ES_tradnl" altLang="ja-JP" sz="2700" i="1" dirty="0" err="1">
                <a:cs typeface="Arial" pitchFamily="34" charset="0"/>
              </a:rPr>
              <a:t>Cidade</a:t>
            </a:r>
            <a:r>
              <a:rPr lang="es-ES_tradnl" altLang="ja-JP" sz="2700" i="1" dirty="0">
                <a:cs typeface="Arial" pitchFamily="34" charset="0"/>
              </a:rPr>
              <a:t>.</a:t>
            </a:r>
            <a:r>
              <a:rPr lang="es-ES_tradnl" altLang="ja-JP" sz="2700" i="1" dirty="0">
                <a:solidFill>
                  <a:srgbClr val="000000"/>
                </a:solidFill>
                <a:cs typeface="Arial" pitchFamily="34" charset="0"/>
              </a:rPr>
              <a:t> (3) </a:t>
            </a:r>
            <a:r>
              <a:rPr lang="es-ES_tradnl" altLang="ja-JP" sz="2700" i="1" dirty="0">
                <a:cs typeface="Arial" pitchFamily="34" charset="0"/>
              </a:rPr>
              <a:t>Departamento Z, </a:t>
            </a:r>
            <a:r>
              <a:rPr lang="es-ES_tradnl" altLang="ja-JP" sz="2700" i="1" dirty="0" err="1">
                <a:cs typeface="Arial" pitchFamily="34" charset="0"/>
              </a:rPr>
              <a:t>Universidade</a:t>
            </a:r>
            <a:r>
              <a:rPr lang="es-ES_tradnl" altLang="ja-JP" sz="2700" i="1" dirty="0">
                <a:cs typeface="Arial" pitchFamily="34" charset="0"/>
              </a:rPr>
              <a:t> C, </a:t>
            </a:r>
            <a:r>
              <a:rPr lang="es-ES_tradnl" altLang="ja-JP" sz="2700" i="1" dirty="0" err="1">
                <a:cs typeface="Arial" pitchFamily="34" charset="0"/>
              </a:rPr>
              <a:t>Endereço</a:t>
            </a:r>
            <a:r>
              <a:rPr lang="es-ES_tradnl" altLang="ja-JP" sz="2700" i="1" dirty="0">
                <a:cs typeface="Arial" pitchFamily="34" charset="0"/>
              </a:rPr>
              <a:t>, </a:t>
            </a:r>
            <a:r>
              <a:rPr lang="es-ES_tradnl" altLang="ja-JP" sz="2700" i="1" dirty="0" err="1">
                <a:cs typeface="Arial" pitchFamily="34" charset="0"/>
              </a:rPr>
              <a:t>Cidade</a:t>
            </a:r>
            <a:r>
              <a:rPr lang="es-ES_tradnl" altLang="ja-JP" sz="2700" i="1" dirty="0">
                <a:cs typeface="Arial" pitchFamily="34" charset="0"/>
              </a:rPr>
              <a:t>.</a:t>
            </a:r>
            <a:r>
              <a:rPr lang="es-ES_tradnl" altLang="ja-JP" sz="2700" i="1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endParaRPr lang="es-ES_tradnl" altLang="ja-JP" sz="2700" dirty="0">
              <a:cs typeface="Arial" pitchFamily="34" charset="0"/>
            </a:endParaRPr>
          </a:p>
          <a:p>
            <a:r>
              <a:rPr lang="es-ES_tradnl" altLang="ja-JP" sz="2700" dirty="0" err="1">
                <a:cs typeface="Arial" pitchFamily="34" charset="0"/>
              </a:rPr>
              <a:t>Palavras</a:t>
            </a:r>
            <a:r>
              <a:rPr lang="es-ES_tradnl" altLang="ja-JP" sz="2700" dirty="0">
                <a:cs typeface="Arial" pitchFamily="34" charset="0"/>
              </a:rPr>
              <a:t>-chave: máximo de 5 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101600" y="41694100"/>
            <a:ext cx="21101050" cy="6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05" tIns="46403" rIns="92805" bIns="46403">
            <a:spAutoFit/>
          </a:bodyPr>
          <a:lstStyle>
            <a:lvl1pPr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5000"/>
              </a:spcBef>
            </a:pPr>
            <a:r>
              <a:rPr lang="es-ES_tradnl" altLang="pt-PT" sz="3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Agradecimentos</a:t>
            </a:r>
            <a:r>
              <a:rPr lang="es-ES_tradnl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  <a:r>
              <a:rPr lang="es-ES_tradnl" altLang="pt-PT" sz="3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somente</a:t>
            </a:r>
            <a:r>
              <a:rPr lang="es-ES_tradnl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 </a:t>
            </a:r>
            <a:r>
              <a:rPr lang="es-ES_tradnl" altLang="pt-PT" sz="3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nome</a:t>
            </a:r>
            <a:r>
              <a:rPr lang="es-ES_tradnl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s-ES_tradnl" altLang="pt-PT" sz="3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ou</a:t>
            </a:r>
            <a:r>
              <a:rPr lang="es-ES_tradnl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logotipo do </a:t>
            </a:r>
            <a:r>
              <a:rPr lang="es-ES_tradnl" altLang="pt-PT" sz="3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órgão</a:t>
            </a:r>
            <a:r>
              <a:rPr lang="es-ES_tradnl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 </a:t>
            </a:r>
            <a:r>
              <a:rPr lang="es-ES_tradnl" altLang="pt-PT" sz="3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institução</a:t>
            </a:r>
            <a:r>
              <a:rPr lang="es-ES_tradnl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endParaRPr lang="es-ES_tradnl" altLang="pt-PT" sz="3100" b="0" dirty="0"/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14466888" y="10417175"/>
            <a:ext cx="13473112" cy="446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05" tIns="46403" rIns="92805" bIns="46403">
            <a:spAutoFit/>
          </a:bodyPr>
          <a:lstStyle>
            <a:lvl1pPr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</a:pPr>
            <a:r>
              <a:rPr lang="es-ES_tradnl" altLang="pt-PT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TÍTULOS 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para – objetivo, referencial teórico, método de da pesquisa, resultados e </a:t>
            </a:r>
            <a:r>
              <a:rPr lang="es-ES_tradnl" altLang="ja-JP" sz="3900" dirty="0" err="1">
                <a:solidFill>
                  <a:srgbClr val="000000"/>
                </a:solidFill>
                <a:cs typeface="Arial" pitchFamily="34" charset="0"/>
              </a:rPr>
              <a:t>conclusões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es-ES_tradnl" altLang="ja-JP" sz="3900" dirty="0" err="1">
                <a:solidFill>
                  <a:srgbClr val="000000"/>
                </a:solidFill>
                <a:cs typeface="Arial" pitchFamily="34" charset="0"/>
              </a:rPr>
              <a:t>arial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 40 negrito)</a:t>
            </a:r>
            <a:endParaRPr lang="es-ES_tradnl" altLang="pt-PT" sz="39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"/>
              </a:spcBef>
            </a:pPr>
            <a:endParaRPr lang="en-US" altLang="pt-PT" sz="1200" dirty="0"/>
          </a:p>
          <a:p>
            <a:pPr algn="just" eaLnBrk="1" hangingPunct="1">
              <a:lnSpc>
                <a:spcPct val="105000"/>
              </a:lnSpc>
              <a:spcBef>
                <a:spcPct val="5000"/>
              </a:spcBef>
            </a:pPr>
            <a:endParaRPr lang="pt-BR" altLang="pt-PT" sz="1200" dirty="0"/>
          </a:p>
          <a:p>
            <a:pPr algn="l" eaLnBrk="1" hangingPunct="1"/>
            <a:r>
              <a:rPr lang="en-US" altLang="pt-PT" sz="3100" dirty="0">
                <a:cs typeface="Arial" pitchFamily="34" charset="0"/>
              </a:rPr>
              <a:t>	</a:t>
            </a:r>
            <a:r>
              <a:rPr lang="es-ES_tradnl" altLang="pt-PT" sz="3100" b="0" dirty="0">
                <a:cs typeface="Arial" pitchFamily="34" charset="0"/>
              </a:rPr>
              <a:t>Parágrafo de Texto … </a:t>
            </a:r>
          </a:p>
          <a:p>
            <a:pPr algn="l" eaLnBrk="1" hangingPunct="1"/>
            <a:r>
              <a:rPr lang="es-ES_tradnl" altLang="pt-PT" sz="3100" b="0" dirty="0">
                <a:cs typeface="Arial" pitchFamily="34" charset="0"/>
              </a:rPr>
              <a:t>…XXXXXXXXXXXXXXXXXXXXXXXXXXXXXXXXXXXXXXXXXXXXXXXXXXXXXXXXXXXXXXXXXXXXXXXXXXXXXXXXXXXXXXXXXXXXXXXXXXXXXXXXXXXXXXXX</a:t>
            </a:r>
          </a:p>
          <a:p>
            <a:pPr eaLnBrk="1" hangingPunct="1"/>
            <a:r>
              <a:rPr lang="en-US" altLang="pt-PT" sz="5200" b="0" dirty="0">
                <a:cs typeface="Arial" pitchFamily="34" charset="0"/>
              </a:rPr>
              <a:t>o</a:t>
            </a:r>
            <a:endParaRPr lang="pt-BR" altLang="pt-PT" sz="5200" b="0" dirty="0"/>
          </a:p>
        </p:txBody>
      </p:sp>
      <p:sp>
        <p:nvSpPr>
          <p:cNvPr id="17" name="Retângulo 94"/>
          <p:cNvSpPr>
            <a:spLocks noChangeArrowheads="1"/>
          </p:cNvSpPr>
          <p:nvPr/>
        </p:nvSpPr>
        <p:spPr bwMode="auto">
          <a:xfrm>
            <a:off x="14501813" y="15982950"/>
            <a:ext cx="13692187" cy="249555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8386" tIns="44193" rIns="88386" bIns="44193"/>
          <a:lstStyle>
            <a:lvl1pPr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pt-PT" sz="3900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TÍTULOS (</a:t>
            </a:r>
            <a:r>
              <a:rPr lang="es-ES_tradnl" altLang="pt-PT" sz="3900" dirty="0" err="1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arial</a:t>
            </a:r>
            <a:r>
              <a:rPr lang="es-ES_tradnl" altLang="pt-PT" sz="3900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40 negrito) 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para – objetivo, referencial teórico, método da pesquisa, resultados, </a:t>
            </a:r>
            <a:r>
              <a:rPr lang="es-ES_tradnl" altLang="ja-JP" sz="3900" dirty="0" err="1">
                <a:solidFill>
                  <a:srgbClr val="000000"/>
                </a:solidFill>
                <a:cs typeface="Arial" pitchFamily="34" charset="0"/>
              </a:rPr>
              <a:t>conclusão</a:t>
            </a:r>
            <a:r>
              <a:rPr lang="es-ES_tradnl" altLang="ja-JP" sz="39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eaLnBrk="1" hangingPunct="1"/>
            <a:r>
              <a:rPr lang="es-ES_tradnl" altLang="ja-JP" sz="3900" dirty="0" err="1">
                <a:solidFill>
                  <a:srgbClr val="000000"/>
                </a:solidFill>
                <a:cs typeface="Arial" pitchFamily="34" charset="0"/>
              </a:rPr>
              <a:t>Co</a:t>
            </a:r>
            <a:r>
              <a:rPr lang="es-ES_tradnl" altLang="pt-PT" sz="3900" dirty="0" err="1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</a:t>
            </a:r>
            <a:r>
              <a:rPr lang="es-ES_tradnl" altLang="pt-PT" sz="3900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de fundo: a </a:t>
            </a:r>
            <a:r>
              <a:rPr lang="es-ES_tradnl" altLang="pt-PT" sz="3900" dirty="0" err="1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escolher</a:t>
            </a:r>
            <a:r>
              <a:rPr lang="es-ES_tradnl" altLang="pt-PT" sz="3900" dirty="0">
                <a:solidFill>
                  <a:srgbClr val="1616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endParaRPr lang="es-ES_tradnl" altLang="pt-PT" sz="3900" dirty="0"/>
          </a:p>
          <a:p>
            <a:pPr eaLnBrk="1" hangingPunct="1"/>
            <a:endParaRPr lang="es-ES_tradnl" altLang="pt-PT" sz="39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14501813" y="18742025"/>
            <a:ext cx="136239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05" tIns="46403" rIns="92805" bIns="46403">
            <a:spAutoFit/>
          </a:bodyPr>
          <a:lstStyle>
            <a:lvl1pPr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5000"/>
              </a:spcBef>
            </a:pPr>
            <a:r>
              <a:rPr lang="pt-BR" altLang="pt-PT" sz="3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n-US" altLang="pt-PT" sz="3100" b="0">
                <a:cs typeface="Arial" pitchFamily="34" charset="0"/>
              </a:rPr>
              <a:t>Parágrafo</a:t>
            </a:r>
            <a:r>
              <a:rPr lang="en-US" altLang="pt-PT" sz="3100">
                <a:cs typeface="Arial" pitchFamily="34" charset="0"/>
              </a:rPr>
              <a:t> de Texto</a:t>
            </a:r>
            <a:endParaRPr lang="pt-BR" altLang="pt-PT" sz="3100"/>
          </a:p>
        </p:txBody>
      </p:sp>
      <p:pic>
        <p:nvPicPr>
          <p:cNvPr id="1435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85775"/>
            <a:ext cx="2968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CaixaDeTexto 1"/>
          <p:cNvSpPr txBox="1">
            <a:spLocks noChangeArrowheads="1"/>
          </p:cNvSpPr>
          <p:nvPr/>
        </p:nvSpPr>
        <p:spPr bwMode="auto">
          <a:xfrm>
            <a:off x="24560213" y="1436688"/>
            <a:ext cx="4238625" cy="17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6" tIns="44193" rIns="88386" bIns="44193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pt-PT" sz="3500" dirty="0"/>
              <a:t>Logotipo da </a:t>
            </a:r>
            <a:r>
              <a:rPr lang="es-ES_tradnl" altLang="pt-PT" sz="3500" dirty="0" err="1"/>
              <a:t>instituição</a:t>
            </a:r>
            <a:r>
              <a:rPr lang="es-ES_tradnl" altLang="pt-PT" sz="3500" dirty="0"/>
              <a:t> de </a:t>
            </a:r>
            <a:r>
              <a:rPr lang="es-ES_tradnl" altLang="pt-PT" sz="3500" dirty="0" err="1"/>
              <a:t>origem</a:t>
            </a:r>
            <a:r>
              <a:rPr lang="es-ES_tradnl" altLang="pt-PT" sz="3500" dirty="0"/>
              <a:t> do autor</a:t>
            </a:r>
          </a:p>
        </p:txBody>
      </p:sp>
      <p:sp>
        <p:nvSpPr>
          <p:cNvPr id="14352" name="Retângulo 2"/>
          <p:cNvSpPr>
            <a:spLocks noChangeArrowheads="1"/>
          </p:cNvSpPr>
          <p:nvPr/>
        </p:nvSpPr>
        <p:spPr bwMode="auto">
          <a:xfrm>
            <a:off x="24560213" y="285750"/>
            <a:ext cx="4441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86" tIns="44193" rIns="88386" bIns="44193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pt-PT"/>
          </a:p>
        </p:txBody>
      </p:sp>
      <p:pic>
        <p:nvPicPr>
          <p:cNvPr id="1025" name="Picture 1" descr="foto perfil logo2">
            <a:extLst>
              <a:ext uri="{FF2B5EF4-FFF2-40B4-BE49-F238E27FC236}">
                <a16:creationId xmlns:a16="http://schemas.microsoft.com/office/drawing/2014/main" id="{865BFAB3-3C7D-429A-BCDB-FE0E8265A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8784" r="3378" b="6081"/>
          <a:stretch>
            <a:fillRect/>
          </a:stretch>
        </p:blipFill>
        <p:spPr bwMode="auto">
          <a:xfrm>
            <a:off x="12953849" y="1020732"/>
            <a:ext cx="36866" cy="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4">
            <a:extLst>
              <a:ext uri="{FF2B5EF4-FFF2-40B4-BE49-F238E27FC236}">
                <a16:creationId xmlns:a16="http://schemas.microsoft.com/office/drawing/2014/main" id="{A6438CDE-EBDA-4E01-98A1-A51718286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461913"/>
            <a:ext cx="12950825" cy="50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6" tIns="44193" rIns="88386" bIns="44193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pt-PT" sz="2700" dirty="0" err="1">
                <a:cs typeface="Arial" pitchFamily="34" charset="0"/>
              </a:rPr>
              <a:t>Tabela</a:t>
            </a:r>
            <a:r>
              <a:rPr lang="es-ES_tradnl" altLang="pt-PT" sz="2700" dirty="0">
                <a:cs typeface="Arial" pitchFamily="34" charset="0"/>
              </a:rPr>
              <a:t> 1 –  onde </a:t>
            </a:r>
            <a:r>
              <a:rPr lang="es-ES_tradnl" altLang="pt-PT" sz="2700" dirty="0" err="1">
                <a:cs typeface="Arial" pitchFamily="34" charset="0"/>
              </a:rPr>
              <a:t>houver</a:t>
            </a:r>
            <a:r>
              <a:rPr lang="es-ES_tradnl" altLang="pt-PT" sz="2700" dirty="0">
                <a:cs typeface="Arial" pitchFamily="34" charset="0"/>
              </a:rPr>
              <a:t> </a:t>
            </a:r>
            <a:r>
              <a:rPr lang="es-ES_tradnl" altLang="pt-PT" sz="2700" dirty="0" err="1">
                <a:cs typeface="Arial" pitchFamily="34" charset="0"/>
              </a:rPr>
              <a:t>Tabela</a:t>
            </a:r>
            <a:r>
              <a:rPr lang="es-ES_tradnl" altLang="pt-PT" sz="2700" dirty="0">
                <a:cs typeface="Arial" pitchFamily="34" charset="0"/>
              </a:rPr>
              <a:t> (Arial 28 negrito, sobre a </a:t>
            </a:r>
            <a:r>
              <a:rPr lang="es-ES_tradnl" altLang="pt-PT" sz="2700" dirty="0" err="1">
                <a:cs typeface="Arial" pitchFamily="34" charset="0"/>
              </a:rPr>
              <a:t>tabela</a:t>
            </a:r>
            <a:r>
              <a:rPr lang="es-ES_tradnl" altLang="pt-PT" sz="2700" dirty="0">
                <a:cs typeface="Arial" pitchFamily="34" charset="0"/>
              </a:rPr>
              <a:t>): Valores de…</a:t>
            </a:r>
          </a:p>
        </p:txBody>
      </p:sp>
      <p:sp>
        <p:nvSpPr>
          <p:cNvPr id="24" name="CaixaDeTexto 24">
            <a:extLst>
              <a:ext uri="{FF2B5EF4-FFF2-40B4-BE49-F238E27FC236}">
                <a16:creationId xmlns:a16="http://schemas.microsoft.com/office/drawing/2014/main" id="{0D3C6488-0DEE-4671-8BB1-A7464945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538" y="30981326"/>
            <a:ext cx="12950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86" tIns="44193" rIns="88386" bIns="44193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pt-PT" sz="2700" dirty="0">
                <a:cs typeface="Arial" pitchFamily="34" charset="0"/>
              </a:rPr>
              <a:t>Figura 1 -  onde </a:t>
            </a:r>
            <a:r>
              <a:rPr lang="es-ES_tradnl" altLang="pt-PT" sz="2700" dirty="0" err="1">
                <a:cs typeface="Arial" pitchFamily="34" charset="0"/>
              </a:rPr>
              <a:t>houver</a:t>
            </a:r>
            <a:r>
              <a:rPr lang="es-ES_tradnl" altLang="pt-PT" sz="2700" dirty="0">
                <a:cs typeface="Arial" pitchFamily="34" charset="0"/>
              </a:rPr>
              <a:t> figura (Arial 28 negrito, sobre a figura): Esquema </a:t>
            </a:r>
            <a:r>
              <a:rPr lang="en-US" altLang="pt-PT" sz="2700" dirty="0">
                <a:cs typeface="Arial" pitchFamily="34" charset="0"/>
              </a:rPr>
              <a:t>…</a:t>
            </a:r>
            <a:endParaRPr lang="pt-BR" altLang="pt-PT" sz="2700" dirty="0"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C67CF2-CF03-4542-97F6-139897B12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05" y="553730"/>
            <a:ext cx="14457363" cy="34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22088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271</Words>
  <Application>Microsoft Office PowerPoint</Application>
  <PresentationFormat>Personalizar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Estrutura padrão</vt:lpstr>
      <vt:lpstr>Apresentação do PowerPoint</vt:lpstr>
    </vt:vector>
  </TitlesOfParts>
  <Company>UFSCar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MS/MS</dc:creator>
  <cp:lastModifiedBy>********</cp:lastModifiedBy>
  <cp:revision>131</cp:revision>
  <dcterms:created xsi:type="dcterms:W3CDTF">2006-05-10T19:52:10Z</dcterms:created>
  <dcterms:modified xsi:type="dcterms:W3CDTF">2019-09-16T18:12:51Z</dcterms:modified>
</cp:coreProperties>
</file>